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4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057400"/>
            <a:ext cx="5943600" cy="3124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Программа дополнительного образования</a:t>
            </a:r>
            <a:br>
              <a:rPr lang="ru-RU" dirty="0" smtClean="0"/>
            </a:br>
            <a:r>
              <a:rPr lang="ru-RU" dirty="0" smtClean="0"/>
              <a:t>«Волшебный мир </a:t>
            </a:r>
            <a:br>
              <a:rPr lang="ru-RU" dirty="0" smtClean="0"/>
            </a:br>
            <a:r>
              <a:rPr lang="ru-RU" dirty="0" smtClean="0"/>
              <a:t>сказки»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38400" y="54864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524000"/>
          <a:ext cx="6248400" cy="3960466"/>
        </p:xfrm>
        <a:graphic>
          <a:graphicData uri="http://schemas.openxmlformats.org/drawingml/2006/table">
            <a:tbl>
              <a:tblPr/>
              <a:tblGrid>
                <a:gridCol w="2057400"/>
                <a:gridCol w="4191000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Саматова</a:t>
                      </a:r>
                      <a:r>
                        <a:rPr lang="ru-RU" sz="2000" b="1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Суембика</a:t>
                      </a:r>
                      <a:r>
                        <a:rPr lang="ru-RU" sz="2000" b="1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Набиулловна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социально-педагогическая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3-4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66294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повышение интереса детей к работе с книгой и дополнительное развитие их познавательных и речевых умений на материале любимых сказок.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68580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/>
              <a:t>Задачи: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100" dirty="0" smtClean="0"/>
              <a:t> 1. Воспитание у детей дошкольного возраста позиции активного читателя, интереса и уважения к книге как источнику культуры и информации.</a:t>
            </a:r>
            <a:br>
              <a:rPr lang="ru-RU" sz="3100" dirty="0" smtClean="0"/>
            </a:br>
            <a:r>
              <a:rPr lang="ru-RU" sz="3100" dirty="0" smtClean="0"/>
              <a:t>2. Поддержание и развитие детской эмоциональности.</a:t>
            </a:r>
            <a:br>
              <a:rPr lang="ru-RU" sz="3100" dirty="0" smtClean="0"/>
            </a:br>
            <a:r>
              <a:rPr lang="ru-RU" sz="3100" dirty="0" smtClean="0"/>
              <a:t>3. Активизация речевого и мыслительного творчества детей.</a:t>
            </a:r>
            <a:br>
              <a:rPr lang="ru-RU" sz="3100" dirty="0" smtClean="0"/>
            </a:br>
            <a:r>
              <a:rPr lang="ru-RU" sz="3100" dirty="0" smtClean="0"/>
              <a:t>4. Развитие памяти, внимания, основных познавательных и речевых умений дошкольников.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0"/>
            <a:ext cx="6553200" cy="4419600"/>
          </a:xfrm>
        </p:spPr>
        <p:txBody>
          <a:bodyPr>
            <a:noAutofit/>
          </a:bodyPr>
          <a:lstStyle/>
          <a:p>
            <a:r>
              <a:rPr lang="ru-RU" sz="3000" dirty="0" smtClean="0"/>
              <a:t> </a:t>
            </a:r>
            <a:r>
              <a:rPr lang="ru-RU" sz="3200" dirty="0" smtClean="0"/>
              <a:t>программы обусловлена потребностью в развитии нравственных, эстетических и коммуникативных качеств личности. Педагогическая целесообразность программы определяется возрастными особенностями дошкольников, разносторонними интересами, любознательностью, увлечённостью.</a:t>
            </a: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601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6400800" cy="4419600"/>
          </a:xfrm>
        </p:spPr>
        <p:txBody>
          <a:bodyPr>
            <a:noAutofit/>
          </a:bodyPr>
          <a:lstStyle/>
          <a:p>
            <a:pPr algn="l"/>
            <a:r>
              <a:rPr lang="ru-RU" sz="2600" dirty="0" smtClean="0"/>
              <a:t>Раскрытие творческих способностей детей (интонационное проговаривание, эмоциональный настрой, мимическая выразительность). </a:t>
            </a:r>
            <a:br>
              <a:rPr lang="ru-RU" sz="2600" dirty="0" smtClean="0"/>
            </a:br>
            <a:r>
              <a:rPr lang="ru-RU" sz="2600" dirty="0" smtClean="0"/>
              <a:t>Развитие психологических процессов (память, речь, внимание, воображение, фантазия, познавательные процессы). </a:t>
            </a:r>
            <a:br>
              <a:rPr lang="ru-RU" sz="2600" dirty="0" smtClean="0"/>
            </a:br>
            <a:r>
              <a:rPr lang="ru-RU" sz="2600" dirty="0" smtClean="0"/>
              <a:t>Личностных качеств (дружеские взаимоотношения, любовь к животным, коммуникативные навыки).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76</Words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Программа дополнительного образования «Волшебный мир  сказки»</vt:lpstr>
      <vt:lpstr>Слайд 2</vt:lpstr>
      <vt:lpstr> Цель:  повышение интереса детей к работе с книгой и дополнительное развитие их познавательных и речевых умений на материале любимых сказок.  </vt:lpstr>
      <vt:lpstr>Задачи:  1. Воспитание у детей дошкольного возраста позиции активного читателя, интереса и уважения к книге как источнику культуры и информации. 2. Поддержание и развитие детской эмоциональности. 3. Активизация речевого и мыслительного творчества детей. 4. Развитие памяти, внимания, основных познавательных и речевых умений дошкольников.  </vt:lpstr>
      <vt:lpstr> программы обусловлена потребностью в развитии нравственных, эстетических и коммуникативных качеств личности. Педагогическая целесообразность программы определяется возрастными особенностями дошкольников, разносторонними интересами, любознательностью, увлечённостью.</vt:lpstr>
      <vt:lpstr>Раскрытие творческих способностей детей (интонационное проговаривание, эмоциональный настрой, мимическая выразительность).  Развитие психологических процессов (память, речь, внимание, воображение, фантазия, познавательные процессы).  Личностных качеств (дружеские взаимоотношения, любовь к животным, коммуникативные навыки).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2021-04-01T07:29:56Z</dcterms:created>
  <dcterms:modified xsi:type="dcterms:W3CDTF">2021-04-06T17:14:28Z</dcterms:modified>
</cp:coreProperties>
</file>